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mniej niz godzine</c:v>
                </c:pt>
                <c:pt idx="1">
                  <c:v>godzine</c:v>
                </c:pt>
                <c:pt idx="2">
                  <c:v>2 godziny</c:v>
                </c:pt>
                <c:pt idx="3">
                  <c:v>powyzej 2 godzin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</c:v>
                </c:pt>
                <c:pt idx="1">
                  <c:v>11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4690CD-940D-4855-BEAA-948EA640A1C8}" type="datetimeFigureOut">
              <a:rPr lang="pl-PL" smtClean="0"/>
              <a:pPr/>
              <a:t>2016-06-22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10B9B3-0C38-42BA-A3D7-A4396A2F6C5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59632" y="1772816"/>
            <a:ext cx="6477000" cy="1828800"/>
          </a:xfrm>
        </p:spPr>
        <p:txBody>
          <a:bodyPr>
            <a:noAutofit/>
          </a:bodyPr>
          <a:lstStyle/>
          <a:p>
            <a:pPr algn="ctr"/>
            <a:r>
              <a:rPr lang="pl-PL" sz="6600" b="1" smtClean="0"/>
              <a:t>Sport w naszej    </a:t>
            </a:r>
            <a:br>
              <a:rPr lang="pl-PL" sz="6600" b="1" smtClean="0"/>
            </a:br>
            <a:r>
              <a:rPr lang="pl-PL" sz="6600" b="1" smtClean="0"/>
              <a:t>szkole</a:t>
            </a:r>
            <a:endParaRPr lang="pl-PL" sz="6600" b="1"/>
          </a:p>
        </p:txBody>
      </p:sp>
      <p:pic>
        <p:nvPicPr>
          <p:cNvPr id="48130" name="Picture 2" descr="http://proprofs.com/quiz-school/topic_images/p18lq7ediepl816p6s04171vo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933056"/>
            <a:ext cx="3662475" cy="1800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 smtClean="0">
                <a:latin typeface="Aharoni" pitchFamily="2" charset="-79"/>
                <a:cs typeface="Aharoni" pitchFamily="2" charset="-79"/>
              </a:rPr>
              <a:t>Celem naszego projektu było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zbadanie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aktywnosci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fizycznej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uczniów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4000" dirty="0" err="1" smtClean="0">
                <a:latin typeface="Aharoni" pitchFamily="2" charset="-79"/>
                <a:cs typeface="Aharoni" pitchFamily="2" charset="-79"/>
              </a:rPr>
              <a:t>naszej</a:t>
            </a:r>
            <a:r>
              <a:rPr lang="en-US" sz="4000" dirty="0" smtClean="0">
                <a:latin typeface="Aharoni" pitchFamily="2" charset="-79"/>
                <a:cs typeface="Aharoni" pitchFamily="2" charset="-79"/>
              </a:rPr>
              <a:t> szkoly.</a:t>
            </a:r>
            <a:endParaRPr lang="pl-PL" sz="40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1202" name="Picture 2" descr="http://goqii.com/blog/wp-content/uploads/all-spor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852936"/>
            <a:ext cx="5905500" cy="3143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Aby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zebrac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informacje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przeprowadzilismy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ankiety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w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klasach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III-VI.</a:t>
            </a:r>
            <a:br>
              <a:rPr lang="en-US" sz="3600" dirty="0" smtClean="0">
                <a:latin typeface="Aharoni" pitchFamily="2" charset="-79"/>
                <a:cs typeface="Aharoni" pitchFamily="2" charset="-79"/>
              </a:rPr>
            </a:b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W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ankiecie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wzielo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udzial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28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osob.</a:t>
            </a:r>
            <a:br>
              <a:rPr lang="en-US" sz="3600" dirty="0" smtClean="0">
                <a:latin typeface="Aharoni" pitchFamily="2" charset="-79"/>
                <a:cs typeface="Aharoni" pitchFamily="2" charset="-79"/>
              </a:rPr>
            </a:br>
            <a:endParaRPr lang="pl-PL" sz="36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mtClean="0">
                <a:latin typeface="Aharoni" pitchFamily="2" charset="-79"/>
                <a:cs typeface="Aharoni" pitchFamily="2" charset="-79"/>
              </a:rPr>
              <a:t>Wyniki ankiety:</a:t>
            </a:r>
            <a:endParaRPr lang="pl-PL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39552" y="162880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Ile czasu w </a:t>
            </a:r>
            <a:r>
              <a:rPr lang="en-US" sz="2400" dirty="0" err="1" smtClean="0"/>
              <a:t>ciagu</a:t>
            </a:r>
            <a:r>
              <a:rPr lang="en-US" sz="2400" dirty="0" smtClean="0"/>
              <a:t> </a:t>
            </a:r>
            <a:r>
              <a:rPr lang="en-US" sz="2400" dirty="0" err="1" smtClean="0"/>
              <a:t>dnia</a:t>
            </a:r>
            <a:r>
              <a:rPr lang="en-US" sz="2400" dirty="0" smtClean="0"/>
              <a:t> </a:t>
            </a:r>
            <a:r>
              <a:rPr lang="en-US" sz="2400" dirty="0" err="1" smtClean="0"/>
              <a:t>poswiecasz</a:t>
            </a:r>
            <a:r>
              <a:rPr lang="en-US" sz="2400" dirty="0" smtClean="0"/>
              <a:t> na uprawianie sportu?</a:t>
            </a:r>
            <a:endParaRPr lang="pl-PL" sz="2400" dirty="0"/>
          </a:p>
        </p:txBody>
      </p:sp>
      <p:graphicFrame>
        <p:nvGraphicFramePr>
          <p:cNvPr id="5" name="Wykres 4"/>
          <p:cNvGraphicFramePr/>
          <p:nvPr/>
        </p:nvGraphicFramePr>
        <p:xfrm>
          <a:off x="899592" y="234888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pole tekstowe 12"/>
          <p:cNvSpPr txBox="1"/>
          <p:nvPr/>
        </p:nvSpPr>
        <p:spPr>
          <a:xfrm>
            <a:off x="3131840" y="357301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22%</a:t>
            </a:r>
            <a:endParaRPr lang="pl-PL" sz="3200"/>
          </a:p>
        </p:txBody>
      </p:sp>
      <p:sp>
        <p:nvSpPr>
          <p:cNvPr id="14" name="pole tekstowe 13"/>
          <p:cNvSpPr txBox="1"/>
          <p:nvPr/>
        </p:nvSpPr>
        <p:spPr>
          <a:xfrm>
            <a:off x="2699792" y="4869160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44%</a:t>
            </a:r>
            <a:endParaRPr lang="pl-PL" sz="3200" b="1"/>
          </a:p>
        </p:txBody>
      </p:sp>
      <p:sp>
        <p:nvSpPr>
          <p:cNvPr id="15" name="pole tekstowe 14"/>
          <p:cNvSpPr txBox="1"/>
          <p:nvPr/>
        </p:nvSpPr>
        <p:spPr>
          <a:xfrm>
            <a:off x="1259632" y="407707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22%</a:t>
            </a:r>
            <a:endParaRPr lang="pl-PL" sz="3200"/>
          </a:p>
        </p:txBody>
      </p:sp>
      <p:sp>
        <p:nvSpPr>
          <p:cNvPr id="17" name="pole tekstowe 16"/>
          <p:cNvSpPr txBox="1"/>
          <p:nvPr/>
        </p:nvSpPr>
        <p:spPr>
          <a:xfrm>
            <a:off x="1979712" y="292494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12</a:t>
            </a:r>
            <a:r>
              <a:rPr lang="en-US" sz="2000" smtClean="0"/>
              <a:t>%</a:t>
            </a:r>
            <a:endParaRPr lang="pl-PL" sz="200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 pytanie: Jaki jest twój ulubiony sport? </a:t>
            </a:r>
            <a:br>
              <a:rPr lang="en-US" dirty="0" smtClean="0"/>
            </a:br>
            <a:r>
              <a:rPr lang="en-US" dirty="0" smtClean="0"/>
              <a:t>Ankietowani odpowiedzieli, ze najbardziej lubia: 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39552" y="2996952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1.Pilke </a:t>
            </a:r>
            <a:r>
              <a:rPr lang="en-US" sz="2400" b="1" dirty="0" err="1" smtClean="0"/>
              <a:t>nozn</a:t>
            </a:r>
            <a:r>
              <a:rPr lang="pl-PL" sz="2400" b="1" dirty="0" smtClean="0"/>
              <a:t>a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2.Jazde na rowerze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3.Zbijaka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4. Pilke reczna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5. </a:t>
            </a:r>
            <a:r>
              <a:rPr lang="en-US" sz="2400" b="1" dirty="0" err="1" smtClean="0"/>
              <a:t>Koszykowk</a:t>
            </a:r>
            <a:r>
              <a:rPr lang="pl-PL" sz="2400" b="1" dirty="0" smtClean="0"/>
              <a:t>e</a:t>
            </a:r>
            <a:endParaRPr lang="pl-PL" sz="2400" b="1" dirty="0"/>
          </a:p>
        </p:txBody>
      </p:sp>
      <p:pic>
        <p:nvPicPr>
          <p:cNvPr id="1026" name="Picture 2" descr="C:\Users\user\AppData\Local\Microsoft\Windows\Temporary Internet Files\Content.IE5\4C5TH0DJ\400px-Soccerball-red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708920"/>
            <a:ext cx="936104" cy="936104"/>
          </a:xfrm>
          <a:prstGeom prst="rect">
            <a:avLst/>
          </a:prstGeom>
          <a:noFill/>
        </p:spPr>
      </p:pic>
      <p:pic>
        <p:nvPicPr>
          <p:cNvPr id="1028" name="Picture 4" descr="C:\Users\user\AppData\Local\Microsoft\Windows\Temporary Internet Files\Content.IE5\DYIILFMN\albertodelbiondi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052736"/>
            <a:ext cx="1145690" cy="1008112"/>
          </a:xfrm>
          <a:prstGeom prst="rect">
            <a:avLst/>
          </a:prstGeom>
          <a:noFill/>
        </p:spPr>
      </p:pic>
      <p:pic>
        <p:nvPicPr>
          <p:cNvPr id="1029" name="Picture 5" descr="C:\Users\user\AppData\Local\Microsoft\Windows\Temporary Internet Files\Content.IE5\4C5TH0DJ\220px-Dodgeball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085184"/>
            <a:ext cx="1885975" cy="1512168"/>
          </a:xfrm>
          <a:prstGeom prst="rect">
            <a:avLst/>
          </a:prstGeom>
          <a:noFill/>
        </p:spPr>
      </p:pic>
      <p:pic>
        <p:nvPicPr>
          <p:cNvPr id="1030" name="Picture 6" descr="C:\Users\user\AppData\Local\Microsoft\Windows\Temporary Internet Files\Content.IE5\DYIILFMN\Mara_Friton_Handball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2420888"/>
            <a:ext cx="2019548" cy="1567169"/>
          </a:xfrm>
          <a:prstGeom prst="rect">
            <a:avLst/>
          </a:prstGeom>
          <a:noFill/>
        </p:spPr>
      </p:pic>
      <p:pic>
        <p:nvPicPr>
          <p:cNvPr id="1031" name="Picture 7" descr="C:\Users\user\AppData\Local\Microsoft\Windows\Temporary Internet Files\Content.IE5\DYIILFMN\225px-Jordan_by_Lipofsky_16577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4149080"/>
            <a:ext cx="1886789" cy="20882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060848"/>
            <a:ext cx="7470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Na pytanie: Wybierz jaki sport chcialbys uprawiac na w-f? Uczniowie odpowiedzieli, ze na lekcji w-f-u najbardziej </a:t>
            </a:r>
            <a:r>
              <a:rPr lang="en-US" dirty="0" err="1" smtClean="0"/>
              <a:t>chcieliby</a:t>
            </a:r>
            <a:r>
              <a:rPr lang="en-US" dirty="0" smtClean="0"/>
              <a:t> </a:t>
            </a:r>
            <a:r>
              <a:rPr lang="en-US" dirty="0" err="1" smtClean="0"/>
              <a:t>grac</a:t>
            </a:r>
            <a:r>
              <a:rPr lang="pl-PL" dirty="0" smtClean="0"/>
              <a:t> w</a:t>
            </a:r>
            <a:r>
              <a:rPr lang="en-US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195736" y="3573016"/>
            <a:ext cx="47676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PILKE NOZNA</a:t>
            </a:r>
            <a:endParaRPr lang="pl-PL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0" name="Picture 2" descr="C:\Users\user\AppData\Local\Microsoft\Windows\Temporary Internet Files\Content.IE5\VHKPQYLM\pilka-nozna-full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581128"/>
            <a:ext cx="3312368" cy="165894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70648" cy="6048672"/>
          </a:xfrm>
        </p:spPr>
        <p:txBody>
          <a:bodyPr>
            <a:noAutofit/>
          </a:bodyPr>
          <a:lstStyle/>
          <a:p>
            <a:r>
              <a:rPr lang="en-US" sz="4800" dirty="0" smtClean="0"/>
              <a:t>                   </a:t>
            </a:r>
            <a:r>
              <a:rPr lang="en-US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WNIOSKI:</a:t>
            </a:r>
            <a:r>
              <a:rPr lang="en-US" sz="48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48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48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1.Najwiecej osob z </a:t>
            </a:r>
            <a:r>
              <a:rPr lang="en-US" sz="4800" dirty="0" err="1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naszej</a:t>
            </a:r>
            <a:r>
              <a:rPr lang="en-US" sz="48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szkoly chce grac w pilke </a:t>
            </a:r>
            <a:r>
              <a:rPr lang="en-US" sz="4800" dirty="0" err="1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nozna</a:t>
            </a:r>
            <a:r>
              <a:rPr lang="en-US" sz="48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.</a:t>
            </a:r>
            <a: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2.Naszym </a:t>
            </a:r>
            <a:r>
              <a:rPr lang="en-US" sz="4800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zdaniem</a:t>
            </a:r>
            <a:r>
              <a:rPr lang="pl-PL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,</a:t>
            </a:r>
            <a: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nasi uczniowie poswiecaja odpowiednia ilosc czasu na </a:t>
            </a:r>
            <a:r>
              <a:rPr lang="en-US" sz="4800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uprawianie</a:t>
            </a:r>
            <a: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sportu</a:t>
            </a:r>
            <a:r>
              <a:rPr lang="pl-PL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.</a:t>
            </a:r>
            <a: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endParaRPr lang="pl-PL" sz="4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4" name="Picture 2" descr="C:\Users\user\AppData\Local\Microsoft\Windows\Temporary Internet Files\Content.IE5\VHKPQYLM\LetSport_Logo_2_150dpi_Transparent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132856"/>
            <a:ext cx="5139562" cy="9807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PRE</a:t>
            </a:r>
            <a:r>
              <a:rPr lang="en-US" dirty="0" smtClean="0"/>
              <a:t>ZENTACJE WYKONALI</a:t>
            </a:r>
            <a:br>
              <a:rPr lang="en-US" dirty="0" smtClean="0"/>
            </a:br>
            <a:r>
              <a:rPr lang="en-US" dirty="0" smtClean="0"/>
              <a:t>-Adam Puchlowski</a:t>
            </a:r>
            <a:br>
              <a:rPr lang="en-US" dirty="0" smtClean="0"/>
            </a:br>
            <a:r>
              <a:rPr lang="en-US" dirty="0" smtClean="0"/>
              <a:t>-Mateusz Kosiorek</a:t>
            </a:r>
            <a:br>
              <a:rPr lang="en-US" dirty="0" smtClean="0"/>
            </a:br>
            <a:r>
              <a:rPr lang="en-US" dirty="0" smtClean="0"/>
              <a:t>-Radoslaw popowski</a:t>
            </a:r>
            <a:endParaRPr lang="pl-PL" dirty="0"/>
          </a:p>
        </p:txBody>
      </p:sp>
      <p:pic>
        <p:nvPicPr>
          <p:cNvPr id="2050" name="Picture 2" descr="http://blogiceo.nq.pl/poznan45/files/2015/06/konkurs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573016"/>
            <a:ext cx="5437659" cy="275741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slideplayer.pl/1/440465/slides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97</TotalTime>
  <Words>92</Words>
  <Application>Microsoft Office PowerPoint</Application>
  <PresentationFormat>Pokaz na ekranie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Techniczny</vt:lpstr>
      <vt:lpstr>Sport w naszej     szkole</vt:lpstr>
      <vt:lpstr>Celem naszego projektu było zbadanie  aktywnosci fizycznej uczniów  naszej szkoly.</vt:lpstr>
      <vt:lpstr>Aby  zebrac informacje przeprowadzilismy ankiety w klasach III-VI. W ankiecie wzielo udzial 28 osob. </vt:lpstr>
      <vt:lpstr>Wyniki ankiety:</vt:lpstr>
      <vt:lpstr> Na pytanie: Jaki jest twój ulubiony sport?  Ankietowani odpowiedzieli, ze najbardziej lubia: </vt:lpstr>
      <vt:lpstr>Na pytanie: Wybierz jaki sport chcialbys uprawiac na w-f? Uczniowie odpowiedzieli, ze na lekcji w-f-u najbardziej chcieliby grac w:  </vt:lpstr>
      <vt:lpstr>                   WNIOSKI: 1.Najwiecej osob z naszej szkoly chce grac w pilke nozna. 2.Naszym zdaniem, nasi uczniowie poswiecaja odpowiednia ilosc czasu na uprawianie sportu. </vt:lpstr>
      <vt:lpstr>PREZENTACJE WYKONALI -Adam Puchlowski -Mateusz Kosiorek -Radoslaw popowski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w naszej     szkole</dc:title>
  <dc:creator>user</dc:creator>
  <cp:lastModifiedBy>user</cp:lastModifiedBy>
  <cp:revision>19</cp:revision>
  <dcterms:created xsi:type="dcterms:W3CDTF">2016-06-15T08:46:28Z</dcterms:created>
  <dcterms:modified xsi:type="dcterms:W3CDTF">2016-06-22T08:11:40Z</dcterms:modified>
</cp:coreProperties>
</file>